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2" r:id="rId10"/>
    <p:sldId id="265" r:id="rId11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13"/>
      <p:bold r:id="rId14"/>
      <p:italic r:id="rId15"/>
      <p:boldItalic r:id="rId16"/>
    </p:embeddedFont>
    <p:embeddedFont>
      <p:font typeface="Kumbh Sans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ed6f4fce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bed6f4fce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ed6f4fce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ed6f4fce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ed6f4fce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ed6f4fce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ed6f4fce4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ed6f4fce4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ed6f4fce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ed6f4fce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ed6f4fce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ed6f4fce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7182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ed6f4fce4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ed6f4fce4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612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ed6f4fce4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ed6f4fce4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64104" y="1545450"/>
            <a:ext cx="4736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Kumbh Sans"/>
                <a:ea typeface="Kumbh Sans"/>
                <a:cs typeface="Kumbh Sans"/>
                <a:sym typeface="Kumbh Sans"/>
              </a:rPr>
              <a:t>🧟📝</a:t>
            </a:r>
            <a:r>
              <a:rPr lang="es" b="1">
                <a:latin typeface="Kumbh Sans"/>
                <a:ea typeface="Kumbh Sans"/>
                <a:cs typeface="Kumbh Sans"/>
                <a:sym typeface="Kumbh Sans"/>
              </a:rPr>
              <a:t>Bitácora:</a:t>
            </a:r>
            <a:endParaRPr b="1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Kumbh Sans"/>
                <a:ea typeface="Kumbh Sans"/>
                <a:cs typeface="Kumbh Sans"/>
                <a:sym typeface="Kumbh Sans"/>
              </a:rPr>
              <a:t>Kits para el fin del mundo</a:t>
            </a:r>
            <a:endParaRPr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Alán Tapia Parada A00227840</a:t>
            </a:r>
            <a:endParaRPr b="1" dirty="0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atsApp Video 2022-08-22 at 1.09.53 PM">
            <a:hlinkClick r:id="" action="ppaction://media"/>
            <a:extLst>
              <a:ext uri="{FF2B5EF4-FFF2-40B4-BE49-F238E27FC236}">
                <a16:creationId xmlns:a16="http://schemas.microsoft.com/office/drawing/2014/main" id="{39C3EAD6-6E35-0EF7-00C7-55105A9383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6263" y="0"/>
            <a:ext cx="29114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7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0" y="2448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 dirty="0">
                <a:latin typeface="Kumbh Sans"/>
                <a:ea typeface="Kumbh Sans"/>
                <a:cs typeface="Kumbh Sans"/>
                <a:sym typeface="Kumbh Sans"/>
              </a:rPr>
              <a:t>Nombre de tu compañera: Karla Arriaga</a:t>
            </a:r>
            <a:endParaRPr sz="2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 dirty="0">
                <a:latin typeface="Kumbh Sans"/>
                <a:ea typeface="Kumbh Sans"/>
                <a:cs typeface="Kumbh Sans"/>
                <a:sym typeface="Kumbh Sans"/>
              </a:rPr>
              <a:t>Platica con tu compañero o compañera y toma nota de todo lo que puedas. </a:t>
            </a:r>
            <a:r>
              <a:rPr lang="es" sz="2180" b="1" dirty="0">
                <a:latin typeface="Kumbh Sans"/>
                <a:ea typeface="Kumbh Sans"/>
                <a:cs typeface="Kumbh Sans"/>
                <a:sym typeface="Kumbh Sans"/>
              </a:rPr>
              <a:t>Escribe aquí</a:t>
            </a:r>
            <a:r>
              <a:rPr lang="es" sz="2180" dirty="0">
                <a:latin typeface="Kumbh Sans"/>
                <a:ea typeface="Kumbh Sans"/>
                <a:cs typeface="Kumbh Sans"/>
                <a:sym typeface="Kumbh Sans"/>
              </a:rPr>
              <a:t> lo que aprendas para no olvidarlo.</a:t>
            </a:r>
            <a:endParaRPr sz="2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18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Algunas preguntas de apoyo:</a:t>
            </a:r>
            <a:endParaRPr sz="1180" dirty="0">
              <a:solidFill>
                <a:schemeClr val="tx1">
                  <a:lumMod val="95000"/>
                  <a:lumOff val="5000"/>
                </a:schemeClr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marL="457200" lvl="0" indent="-30353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80"/>
              <a:buFont typeface="Kumbh Sans"/>
              <a:buChar char="●"/>
            </a:pPr>
            <a:r>
              <a:rPr lang="es" sz="118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¿Qué constituye un día perfecto para tí?</a:t>
            </a:r>
            <a:br>
              <a:rPr lang="es" sz="118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</a:br>
            <a:r>
              <a:rPr lang="es" sz="118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Estar con tu familia y amigos. Tener un día productivo y comerme un snack.</a:t>
            </a:r>
            <a:endParaRPr sz="1180" dirty="0">
              <a:solidFill>
                <a:schemeClr val="tx1">
                  <a:lumMod val="95000"/>
                  <a:lumOff val="5000"/>
                </a:schemeClr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marL="457200" lvl="0" indent="-30353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80"/>
              <a:buFont typeface="Kumbh Sans"/>
              <a:buChar char="●"/>
            </a:pPr>
            <a: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¿Qué aspecto de tu vida te considerarías más agradecido de tener?</a:t>
            </a:r>
            <a:b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</a:br>
            <a: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A mi familia y unos snacks.</a:t>
            </a:r>
            <a:endParaRPr sz="1200" dirty="0">
              <a:solidFill>
                <a:schemeClr val="tx1">
                  <a:lumMod val="95000"/>
                  <a:lumOff val="5000"/>
                </a:schemeClr>
              </a:solidFill>
              <a:latin typeface="Kumbh Sans"/>
              <a:ea typeface="Kumbh Sans"/>
              <a:cs typeface="Kumbh Sans"/>
              <a:sym typeface="Kumbh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Kumbh Sans"/>
              <a:buChar char="●"/>
            </a:pPr>
            <a: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Si pudieras despertar mañana habiendo ganado una cualidad o habilidad... ¿que sería?</a:t>
            </a:r>
            <a:b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</a:br>
            <a: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  <a:t>Ser experta en defensa personal.</a:t>
            </a:r>
            <a:br>
              <a:rPr lang="e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umbh Sans"/>
                <a:ea typeface="Kumbh Sans"/>
                <a:cs typeface="Kumbh Sans"/>
                <a:sym typeface="Kumbh Sans"/>
              </a:rPr>
            </a:br>
            <a:endParaRPr sz="1200" dirty="0">
              <a:solidFill>
                <a:schemeClr val="tx1">
                  <a:lumMod val="95000"/>
                  <a:lumOff val="5000"/>
                </a:schemeClr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Conversación</a:t>
            </a:r>
            <a:endParaRPr b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Tu idea en una servilleta</a:t>
            </a:r>
            <a:endParaRPr b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322725" y="220600"/>
            <a:ext cx="38796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8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Coloca aquí tu dibujo con palitos y bolitas.</a:t>
            </a:r>
            <a:endParaRPr sz="200">
              <a:latin typeface="Kumbh Sans"/>
              <a:ea typeface="Kumbh Sans"/>
              <a:cs typeface="Kumbh Sans"/>
              <a:sym typeface="Kumbh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109EC6-9600-511E-5F4D-CCE9F4852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014" b="27511"/>
          <a:stretch/>
        </p:blipFill>
        <p:spPr>
          <a:xfrm>
            <a:off x="2678823" y="822252"/>
            <a:ext cx="3521828" cy="30976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ctrTitle"/>
          </p:nvPr>
        </p:nvSpPr>
        <p:spPr>
          <a:xfrm>
            <a:off x="311700" y="924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 dirty="0">
                <a:latin typeface="Kumbh Sans"/>
                <a:ea typeface="Kumbh Sans"/>
                <a:cs typeface="Kumbh Sans"/>
                <a:sym typeface="Kumbh Sans"/>
              </a:rPr>
              <a:t>Aprende de tu compañer_:</a:t>
            </a:r>
            <a:endParaRPr sz="2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380" dirty="0">
                <a:latin typeface="Kumbh Sans"/>
                <a:ea typeface="Kumbh Sans"/>
                <a:cs typeface="Kumbh Sans"/>
                <a:sym typeface="Kumbh Sans"/>
              </a:rPr>
              <a:t>Muestra tu dibujo. Toma nota y, al concluir llena la tarjeta de aprendizaje.</a:t>
            </a:r>
            <a:endParaRPr sz="400" dirty="0">
              <a:solidFill>
                <a:srgbClr val="99999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Retroalimentación de tu idea en una servilleta</a:t>
            </a:r>
            <a:endParaRPr b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75" name="Google Shape;75;p16"/>
          <p:cNvGrpSpPr/>
          <p:nvPr/>
        </p:nvGrpSpPr>
        <p:grpSpPr>
          <a:xfrm>
            <a:off x="436538" y="850872"/>
            <a:ext cx="2751072" cy="4055457"/>
            <a:chOff x="504075" y="714375"/>
            <a:chExt cx="2931974" cy="4123076"/>
          </a:xfrm>
        </p:grpSpPr>
        <p:pic>
          <p:nvPicPr>
            <p:cNvPr id="76" name="Google Shape;76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4075" y="714375"/>
              <a:ext cx="2931974" cy="41230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6"/>
            <p:cNvSpPr/>
            <p:nvPr/>
          </p:nvSpPr>
          <p:spPr>
            <a:xfrm>
              <a:off x="2687900" y="1868075"/>
              <a:ext cx="6045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2190750" y="2672925"/>
              <a:ext cx="11016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2190750" y="3456325"/>
              <a:ext cx="11016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16"/>
          <p:cNvSpPr txBox="1"/>
          <p:nvPr/>
        </p:nvSpPr>
        <p:spPr>
          <a:xfrm>
            <a:off x="493875" y="1073100"/>
            <a:ext cx="1620520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Kit de superviviencia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BCF107-6C8A-66EA-2583-F2CB17D3582B}"/>
              </a:ext>
            </a:extLst>
          </p:cNvPr>
          <p:cNvSpPr txBox="1"/>
          <p:nvPr/>
        </p:nvSpPr>
        <p:spPr>
          <a:xfrm>
            <a:off x="1054277" y="1308398"/>
            <a:ext cx="1620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Karla Arriaga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FC8D63-B94E-0BF3-573A-68596083EBA3}"/>
              </a:ext>
            </a:extLst>
          </p:cNvPr>
          <p:cNvSpPr txBox="1"/>
          <p:nvPr/>
        </p:nvSpPr>
        <p:spPr>
          <a:xfrm>
            <a:off x="637717" y="1692083"/>
            <a:ext cx="2453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Que un doctor es suficiente para sobrevivir una apocalipsis de enfermedad.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3D4AB-316F-8DBA-B872-0348C0D6C225}"/>
              </a:ext>
            </a:extLst>
          </p:cNvPr>
          <p:cNvSpPr txBox="1"/>
          <p:nvPr/>
        </p:nvSpPr>
        <p:spPr>
          <a:xfrm>
            <a:off x="637717" y="2500249"/>
            <a:ext cx="2453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  Vamos a ver las necesidades básicas del ser humano.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D861EB-2C7C-0D5D-7DD6-F13033C3164E}"/>
              </a:ext>
            </a:extLst>
          </p:cNvPr>
          <p:cNvSpPr txBox="1"/>
          <p:nvPr/>
        </p:nvSpPr>
        <p:spPr>
          <a:xfrm>
            <a:off x="585254" y="4041407"/>
            <a:ext cx="2453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Si un doctor puede solucionar todas las necesidades básicas de un humano.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C2D9B-DCB0-D352-3A6A-E11DFEFED22D}"/>
              </a:ext>
            </a:extLst>
          </p:cNvPr>
          <p:cNvSpPr txBox="1"/>
          <p:nvPr/>
        </p:nvSpPr>
        <p:spPr>
          <a:xfrm>
            <a:off x="585254" y="3310507"/>
            <a:ext cx="2453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Si pueden ser solucionadas por únicamente un doctor.</a:t>
            </a:r>
          </a:p>
          <a:p>
            <a:pPr algn="just"/>
            <a:r>
              <a:rPr lang="es-MX" sz="1000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ctrTitle"/>
          </p:nvPr>
        </p:nvSpPr>
        <p:spPr>
          <a:xfrm>
            <a:off x="311700" y="924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>
                <a:latin typeface="Kumbh Sans"/>
                <a:ea typeface="Kumbh Sans"/>
                <a:cs typeface="Kumbh Sans"/>
                <a:sym typeface="Kumbh Sans"/>
              </a:rPr>
              <a:t>Aprende de tu compañer_:</a:t>
            </a:r>
            <a:endParaRPr sz="218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380">
                <a:latin typeface="Kumbh Sans"/>
                <a:ea typeface="Kumbh Sans"/>
                <a:cs typeface="Kumbh Sans"/>
                <a:sym typeface="Kumbh Sans"/>
              </a:rPr>
              <a:t>Muestra tu prototipo. Toma nota .</a:t>
            </a:r>
            <a:endParaRPr sz="400">
              <a:solidFill>
                <a:srgbClr val="99999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i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Retro de tu prototipo rápido</a:t>
            </a:r>
            <a:endParaRPr b="1" i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2142161" y="952200"/>
            <a:ext cx="485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Kumbh Sans"/>
                <a:ea typeface="Kumbh Sans"/>
                <a:cs typeface="Kumbh Sans"/>
                <a:sym typeface="Kumbh Sans"/>
              </a:rPr>
              <a:t>Toma notas de los aprendizajes.</a:t>
            </a:r>
            <a:endParaRPr sz="900">
              <a:latin typeface="Kumbh Sans"/>
              <a:ea typeface="Kumbh Sans"/>
              <a:cs typeface="Kumbh Sans"/>
              <a:sym typeface="Kumbh Sans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575" y="860475"/>
            <a:ext cx="2894176" cy="408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4;p16">
            <a:extLst>
              <a:ext uri="{FF2B5EF4-FFF2-40B4-BE49-F238E27FC236}">
                <a16:creationId xmlns:a16="http://schemas.microsoft.com/office/drawing/2014/main" id="{091EFBE5-B2CF-CC4F-0631-6F49EEDB5BE3}"/>
              </a:ext>
            </a:extLst>
          </p:cNvPr>
          <p:cNvSpPr txBox="1"/>
          <p:nvPr/>
        </p:nvSpPr>
        <p:spPr>
          <a:xfrm>
            <a:off x="493875" y="1073100"/>
            <a:ext cx="1620520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Kit de superviviencia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63AFCA-CA29-5DDB-DBA4-D676F2401201}"/>
              </a:ext>
            </a:extLst>
          </p:cNvPr>
          <p:cNvSpPr txBox="1"/>
          <p:nvPr/>
        </p:nvSpPr>
        <p:spPr>
          <a:xfrm>
            <a:off x="1304135" y="1330976"/>
            <a:ext cx="1620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Karla Arriaga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2E69B-9F2E-D0C9-82CE-9B448103E820}"/>
              </a:ext>
            </a:extLst>
          </p:cNvPr>
          <p:cNvSpPr txBox="1"/>
          <p:nvPr/>
        </p:nvSpPr>
        <p:spPr>
          <a:xfrm>
            <a:off x="701512" y="1713348"/>
            <a:ext cx="2453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Que un doctor es suficiente para sobrevivir una apocalipsis de enfermedad.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5A0B34-49CE-A1EE-E370-1F2249341298}"/>
              </a:ext>
            </a:extLst>
          </p:cNvPr>
          <p:cNvSpPr txBox="1"/>
          <p:nvPr/>
        </p:nvSpPr>
        <p:spPr>
          <a:xfrm>
            <a:off x="559981" y="2490496"/>
            <a:ext cx="25185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Que no es posible que un doctor pueda solucionar todas las necesidades básicas de un humano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249D7-FF0B-5B04-6D7A-50E7011A4E64}"/>
              </a:ext>
            </a:extLst>
          </p:cNvPr>
          <p:cNvSpPr txBox="1"/>
          <p:nvPr/>
        </p:nvSpPr>
        <p:spPr>
          <a:xfrm>
            <a:off x="592412" y="3291041"/>
            <a:ext cx="25627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             que se necesitan más cosas para poder sobrevivir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A18542-3768-CA1A-2BD5-C7AA58472A89}"/>
              </a:ext>
            </a:extLst>
          </p:cNvPr>
          <p:cNvSpPr txBox="1"/>
          <p:nvPr/>
        </p:nvSpPr>
        <p:spPr>
          <a:xfrm>
            <a:off x="493875" y="4068695"/>
            <a:ext cx="2661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   Agregar las cosas que vimos necesarias para poder sobrevivir.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Construye tu propuesta</a:t>
            </a:r>
            <a:endParaRPr b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2127450" y="486125"/>
            <a:ext cx="48891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8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Coloca aquí una foto de tu primer prototipo rápido.</a:t>
            </a:r>
            <a:endParaRPr sz="200">
              <a:latin typeface="Kumbh Sans"/>
              <a:ea typeface="Kumbh Sans"/>
              <a:cs typeface="Kumbh Sans"/>
              <a:sym typeface="Kumbh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0F9BC4-8AFF-FFDE-98E0-56C31C14EE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72" b="29716"/>
          <a:stretch/>
        </p:blipFill>
        <p:spPr>
          <a:xfrm>
            <a:off x="2725291" y="821525"/>
            <a:ext cx="3693417" cy="35661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ctrTitle"/>
          </p:nvPr>
        </p:nvSpPr>
        <p:spPr>
          <a:xfrm>
            <a:off x="311700" y="924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 dirty="0">
                <a:latin typeface="Kumbh Sans"/>
                <a:ea typeface="Kumbh Sans"/>
                <a:cs typeface="Kumbh Sans"/>
                <a:sym typeface="Kumbh Sans"/>
              </a:rPr>
              <a:t>Aprende de tu compañer_:</a:t>
            </a:r>
            <a:endParaRPr sz="2180" dirty="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380" dirty="0">
                <a:latin typeface="Kumbh Sans"/>
                <a:ea typeface="Kumbh Sans"/>
                <a:cs typeface="Kumbh Sans"/>
                <a:sym typeface="Kumbh Sans"/>
              </a:rPr>
              <a:t>Muestra tu dibujo. Toma nota y, al concluir llena la tarjeta de aprendizaje.</a:t>
            </a:r>
            <a:endParaRPr sz="400" dirty="0">
              <a:solidFill>
                <a:srgbClr val="99999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Retroalimentación de tu idea en una servilleta</a:t>
            </a:r>
            <a:endParaRPr b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75" name="Google Shape;75;p16"/>
          <p:cNvGrpSpPr/>
          <p:nvPr/>
        </p:nvGrpSpPr>
        <p:grpSpPr>
          <a:xfrm>
            <a:off x="436538" y="850872"/>
            <a:ext cx="2751072" cy="4055457"/>
            <a:chOff x="504075" y="714375"/>
            <a:chExt cx="2931974" cy="4123076"/>
          </a:xfrm>
        </p:grpSpPr>
        <p:pic>
          <p:nvPicPr>
            <p:cNvPr id="76" name="Google Shape;76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4075" y="714375"/>
              <a:ext cx="2931974" cy="41230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6"/>
            <p:cNvSpPr/>
            <p:nvPr/>
          </p:nvSpPr>
          <p:spPr>
            <a:xfrm>
              <a:off x="2687900" y="1868075"/>
              <a:ext cx="6045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2190750" y="2672925"/>
              <a:ext cx="11016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2190750" y="3456325"/>
              <a:ext cx="11016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16"/>
          <p:cNvSpPr txBox="1"/>
          <p:nvPr/>
        </p:nvSpPr>
        <p:spPr>
          <a:xfrm>
            <a:off x="493875" y="1073100"/>
            <a:ext cx="1653902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Kit de superviviencia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" name="Google Shape;74;p16">
            <a:extLst>
              <a:ext uri="{FF2B5EF4-FFF2-40B4-BE49-F238E27FC236}">
                <a16:creationId xmlns:a16="http://schemas.microsoft.com/office/drawing/2014/main" id="{DE5EFD99-924E-42F8-DF0C-ABB8570E6DDC}"/>
              </a:ext>
            </a:extLst>
          </p:cNvPr>
          <p:cNvSpPr txBox="1"/>
          <p:nvPr/>
        </p:nvSpPr>
        <p:spPr>
          <a:xfrm>
            <a:off x="619343" y="1287199"/>
            <a:ext cx="1653902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      Francisco Olea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93849-60B5-6072-67FB-44DCC05E9B05}"/>
              </a:ext>
            </a:extLst>
          </p:cNvPr>
          <p:cNvSpPr txBox="1"/>
          <p:nvPr/>
        </p:nvSpPr>
        <p:spPr>
          <a:xfrm>
            <a:off x="619343" y="1672358"/>
            <a:ext cx="2535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Que con agregar una navaja suiza,  comida enlatada, purificador de agua y una lanza es suficiente.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8FC40-2DA4-DB09-D2FD-24CFEA580052}"/>
              </a:ext>
            </a:extLst>
          </p:cNvPr>
          <p:cNvSpPr txBox="1"/>
          <p:nvPr/>
        </p:nvSpPr>
        <p:spPr>
          <a:xfrm>
            <a:off x="585253" y="2526430"/>
            <a:ext cx="25358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    ver si estos artefactos pueden solucionar las necesidades básicas humanas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2CAC1-B995-ACFD-E862-E8A168FD445D}"/>
              </a:ext>
            </a:extLst>
          </p:cNvPr>
          <p:cNvSpPr txBox="1"/>
          <p:nvPr/>
        </p:nvSpPr>
        <p:spPr>
          <a:xfrm>
            <a:off x="499923" y="3256895"/>
            <a:ext cx="2535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Ver como se pueden solucionar las necesidades básicas y si estos artefactos pueden hacer esa función.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51E809-05F0-AA95-3A2D-35E515393643}"/>
              </a:ext>
            </a:extLst>
          </p:cNvPr>
          <p:cNvSpPr txBox="1"/>
          <p:nvPr/>
        </p:nvSpPr>
        <p:spPr>
          <a:xfrm>
            <a:off x="544169" y="4041407"/>
            <a:ext cx="25358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Si estos artefactos son capaces de solucionar todas las necesidades básicas de un humano</a:t>
            </a:r>
          </a:p>
        </p:txBody>
      </p:sp>
    </p:spTree>
    <p:extLst>
      <p:ext uri="{BB962C8B-B14F-4D97-AF65-F5344CB8AC3E}">
        <p14:creationId xmlns:p14="http://schemas.microsoft.com/office/powerpoint/2010/main" val="113148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ctrTitle"/>
          </p:nvPr>
        </p:nvSpPr>
        <p:spPr>
          <a:xfrm>
            <a:off x="311700" y="924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>
                <a:latin typeface="Kumbh Sans"/>
                <a:ea typeface="Kumbh Sans"/>
                <a:cs typeface="Kumbh Sans"/>
                <a:sym typeface="Kumbh Sans"/>
              </a:rPr>
              <a:t>Aprende de tu compañer_:</a:t>
            </a:r>
            <a:endParaRPr sz="2180">
              <a:latin typeface="Kumbh Sans"/>
              <a:ea typeface="Kumbh Sans"/>
              <a:cs typeface="Kumbh Sans"/>
              <a:sym typeface="Kumbh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380">
                <a:latin typeface="Kumbh Sans"/>
                <a:ea typeface="Kumbh Sans"/>
                <a:cs typeface="Kumbh Sans"/>
                <a:sym typeface="Kumbh Sans"/>
              </a:rPr>
              <a:t>Muestra tu prototipo. Toma nota .</a:t>
            </a:r>
            <a:endParaRPr sz="400">
              <a:solidFill>
                <a:srgbClr val="99999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2501700" y="4506075"/>
            <a:ext cx="63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i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Retro de tu prototipo rápido</a:t>
            </a:r>
            <a:endParaRPr b="1" i="1"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2142161" y="952200"/>
            <a:ext cx="485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Kumbh Sans"/>
                <a:ea typeface="Kumbh Sans"/>
                <a:cs typeface="Kumbh Sans"/>
                <a:sym typeface="Kumbh Sans"/>
              </a:rPr>
              <a:t>Toma notas de los aprendizajes.</a:t>
            </a:r>
            <a:endParaRPr sz="900">
              <a:latin typeface="Kumbh Sans"/>
              <a:ea typeface="Kumbh Sans"/>
              <a:cs typeface="Kumbh Sans"/>
              <a:sym typeface="Kumbh Sans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575" y="860475"/>
            <a:ext cx="2894176" cy="408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4;p16">
            <a:extLst>
              <a:ext uri="{FF2B5EF4-FFF2-40B4-BE49-F238E27FC236}">
                <a16:creationId xmlns:a16="http://schemas.microsoft.com/office/drawing/2014/main" id="{9EBDA450-F758-540A-487F-868FBE7636F1}"/>
              </a:ext>
            </a:extLst>
          </p:cNvPr>
          <p:cNvSpPr txBox="1"/>
          <p:nvPr/>
        </p:nvSpPr>
        <p:spPr>
          <a:xfrm>
            <a:off x="600201" y="1113732"/>
            <a:ext cx="1653902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Kit de superviviencia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A332A693-4BAE-5C64-A458-2A0267CE0291}"/>
              </a:ext>
            </a:extLst>
          </p:cNvPr>
          <p:cNvSpPr txBox="1"/>
          <p:nvPr/>
        </p:nvSpPr>
        <p:spPr>
          <a:xfrm>
            <a:off x="619343" y="1287199"/>
            <a:ext cx="1653902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latin typeface="IBM Plex Mono"/>
                <a:ea typeface="IBM Plex Mono"/>
                <a:cs typeface="IBM Plex Mono"/>
                <a:sym typeface="IBM Plex Mono"/>
              </a:rPr>
              <a:t>      Francisco Olea</a:t>
            </a:r>
            <a:endParaRPr sz="900" dirty="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575D5-D0BA-131F-68D7-4ACFD9E5D569}"/>
              </a:ext>
            </a:extLst>
          </p:cNvPr>
          <p:cNvSpPr txBox="1"/>
          <p:nvPr/>
        </p:nvSpPr>
        <p:spPr>
          <a:xfrm>
            <a:off x="661378" y="1690124"/>
            <a:ext cx="2535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Que con agregar una navaja suiza,  comida enlatada, purificador de agua y una lanza es suficiente.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19560-7E57-BA12-D81C-65A43A20721B}"/>
              </a:ext>
            </a:extLst>
          </p:cNvPr>
          <p:cNvSpPr txBox="1"/>
          <p:nvPr/>
        </p:nvSpPr>
        <p:spPr>
          <a:xfrm>
            <a:off x="583758" y="2481072"/>
            <a:ext cx="2535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Que estos productos no solucionan todas las necesidades básicas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073C5B-ED8F-787C-6B67-B458D1022E84}"/>
              </a:ext>
            </a:extLst>
          </p:cNvPr>
          <p:cNvSpPr txBox="1"/>
          <p:nvPr/>
        </p:nvSpPr>
        <p:spPr>
          <a:xfrm>
            <a:off x="583757" y="3269810"/>
            <a:ext cx="2535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              Que es necesario agregar otros productos que puedan solucionar los problemas faltantes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62E8B-C94A-BB5F-6058-FC81319B50CB}"/>
              </a:ext>
            </a:extLst>
          </p:cNvPr>
          <p:cNvSpPr txBox="1"/>
          <p:nvPr/>
        </p:nvSpPr>
        <p:spPr>
          <a:xfrm>
            <a:off x="509329" y="4066501"/>
            <a:ext cx="25358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/>
              <a:t>                             Agregar otros productos como radio, arco de caza, </a:t>
            </a:r>
            <a:r>
              <a:rPr lang="es-MX" sz="1000" dirty="0" err="1"/>
              <a:t>med</a:t>
            </a:r>
            <a:r>
              <a:rPr lang="es-MX" sz="1000" dirty="0"/>
              <a:t> kit y un arma con silenciador.</a:t>
            </a:r>
          </a:p>
        </p:txBody>
      </p:sp>
    </p:spTree>
    <p:extLst>
      <p:ext uri="{BB962C8B-B14F-4D97-AF65-F5344CB8AC3E}">
        <p14:creationId xmlns:p14="http://schemas.microsoft.com/office/powerpoint/2010/main" val="3362995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ctrTitle"/>
          </p:nvPr>
        </p:nvSpPr>
        <p:spPr>
          <a:xfrm>
            <a:off x="311700" y="244800"/>
            <a:ext cx="8520600" cy="11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180">
                <a:solidFill>
                  <a:srgbClr val="999999"/>
                </a:solidFill>
                <a:latin typeface="Kumbh Sans"/>
                <a:ea typeface="Kumbh Sans"/>
                <a:cs typeface="Kumbh Sans"/>
                <a:sym typeface="Kumbh Sans"/>
              </a:rPr>
              <a:t>Coloca una foto, o más, de tu propuesta final. </a:t>
            </a:r>
            <a:endParaRPr sz="1200">
              <a:solidFill>
                <a:srgbClr val="999999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447675" y="4506075"/>
            <a:ext cx="83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El kit para el fin del mundo de: </a:t>
            </a:r>
            <a:r>
              <a:rPr lang="es">
                <a:solidFill>
                  <a:srgbClr val="0000FF"/>
                </a:solidFill>
                <a:latin typeface="Kumbh Sans"/>
                <a:ea typeface="Kumbh Sans"/>
                <a:cs typeface="Kumbh Sans"/>
                <a:sym typeface="Kumbh Sans"/>
              </a:rPr>
              <a:t>(coloca aquí el nombre de tu compañer_)</a:t>
            </a:r>
            <a:endParaRPr>
              <a:solidFill>
                <a:srgbClr val="0000FF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A25F8-703B-2F2E-21C1-A6D9003C27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80" b="36469"/>
          <a:stretch/>
        </p:blipFill>
        <p:spPr>
          <a:xfrm>
            <a:off x="2650469" y="907312"/>
            <a:ext cx="3607591" cy="28637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526</Words>
  <Application>Microsoft Office PowerPoint</Application>
  <PresentationFormat>On-screen Show (16:9)</PresentationFormat>
  <Paragraphs>57</Paragraphs>
  <Slides>10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Kumbh Sans</vt:lpstr>
      <vt:lpstr>IBM Plex Mono</vt:lpstr>
      <vt:lpstr>Simple Light</vt:lpstr>
      <vt:lpstr>🧟📝Bitácora: Kits para el fin del mundo</vt:lpstr>
      <vt:lpstr>Nombre de tu compañera: Karla Arriaga  Platica con tu compañero o compañera y toma nota de todo lo que puedas. Escribe aquí lo que aprendas para no olvidarlo.  Algunas preguntas de apoyo: ¿Qué constituye un día perfecto para tí? Estar con tu familia y amigos. Tener un día productivo y comerme un snack. ¿Qué aspecto de tu vida te considerarías más agradecido de tener? A mi familia y unos snacks. Si pudieras despertar mañana habiendo ganado una cualidad o habilidad... ¿que sería? Ser experta en defensa personal. </vt:lpstr>
      <vt:lpstr>PowerPoint Presentation</vt:lpstr>
      <vt:lpstr>Aprende de tu compañer_: Muestra tu dibujo. Toma nota y, al concluir llena la tarjeta de aprendizaje.</vt:lpstr>
      <vt:lpstr>Aprende de tu compañer_: Muestra tu prototipo. Toma nota .</vt:lpstr>
      <vt:lpstr>PowerPoint Presentation</vt:lpstr>
      <vt:lpstr>Aprende de tu compañer_: Muestra tu dibujo. Toma nota y, al concluir llena la tarjeta de aprendizaje.</vt:lpstr>
      <vt:lpstr>Aprende de tu compañer_: Muestra tu prototipo. Toma nota .</vt:lpstr>
      <vt:lpstr>Coloca una foto, o más, de tu propuesta final.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🧟📝Bitácora: Kits para el fin del mundo</dc:title>
  <dc:creator>alan tapia parada</dc:creator>
  <cp:lastModifiedBy>alan tapia parada</cp:lastModifiedBy>
  <cp:revision>3</cp:revision>
  <dcterms:modified xsi:type="dcterms:W3CDTF">2022-08-23T00:38:36Z</dcterms:modified>
</cp:coreProperties>
</file>